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sldIdLst>
    <p:sldId id="259" r:id="rId3"/>
    <p:sldId id="258" r:id="rId4"/>
    <p:sldId id="260" r:id="rId5"/>
    <p:sldId id="261" r:id="rId6"/>
    <p:sldId id="256" r:id="rId7"/>
    <p:sldId id="262" r:id="rId8"/>
    <p:sldId id="263" r:id="rId9"/>
    <p:sldId id="257" r:id="rId10"/>
    <p:sldId id="264" r:id="rId11"/>
    <p:sldId id="265" r:id="rId12"/>
    <p:sldId id="267" r:id="rId13"/>
    <p:sldId id="266" r:id="rId14"/>
    <p:sldId id="268" r:id="rId15"/>
    <p:sldId id="270" r:id="rId16"/>
    <p:sldId id="271" r:id="rId17"/>
    <p:sldId id="272" r:id="rId18"/>
    <p:sldId id="273" r:id="rId19"/>
    <p:sldId id="26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16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8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 dirty="0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 dirty="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20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64034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6877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0542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7828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4737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71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7551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1564971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57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6042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70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C8E1-5E5D-4134-DA75-47A83CCC8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CA81E-5327-E0EE-670B-2F17B7A5E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DA6E4-137D-26B8-CF6F-BDD1CB77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CE7CB-E788-4D37-9F70-B9A2CAF478C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9C495-0F52-962F-712B-E7F53C39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6F835-BEB1-3CF0-362E-596AFEF7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D204-F6F8-463D-8D26-C269779A7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9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167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604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3692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05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81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44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670267" y="1293567"/>
            <a:ext cx="6851600" cy="36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2776188" y="1378564"/>
            <a:ext cx="6639200" cy="3491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349600" y="1771400"/>
            <a:ext cx="5492800" cy="1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349600" y="3409000"/>
            <a:ext cx="5492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38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083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99804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4146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34809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s50.dev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A5DDDB-E4C9-ADA1-C836-B98FA50C9524}"/>
              </a:ext>
            </a:extLst>
          </p:cNvPr>
          <p:cNvSpPr txBox="1"/>
          <p:nvPr/>
        </p:nvSpPr>
        <p:spPr>
          <a:xfrm>
            <a:off x="3860314" y="1089404"/>
            <a:ext cx="4471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Welcome to cs50 Section!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6890E-C126-F07C-76CB-177E962D11A1}"/>
              </a:ext>
            </a:extLst>
          </p:cNvPr>
          <p:cNvSpPr txBox="1"/>
          <p:nvPr/>
        </p:nvSpPr>
        <p:spPr>
          <a:xfrm>
            <a:off x="3860314" y="3166852"/>
            <a:ext cx="4471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atamaran" panose="020B0604020202020204"/>
                <a:ea typeface="Cormorant Garamond Medium" pitchFamily="2" charset="0"/>
              </a:rPr>
              <a:t>Please form groups of 3 and start the activity!</a:t>
            </a:r>
          </a:p>
        </p:txBody>
      </p:sp>
    </p:spTree>
    <p:extLst>
      <p:ext uri="{BB962C8B-B14F-4D97-AF65-F5344CB8AC3E}">
        <p14:creationId xmlns:p14="http://schemas.microsoft.com/office/powerpoint/2010/main" val="2363113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2C6C37-88BC-CC80-2561-D2A60C58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23F0C7-516B-48A0-B885-5C8ABAD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whole process, in Scratch 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9E34F-7872-63A9-F732-93CF5B7526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78DC6-67FD-0FF4-99F5-762D50F7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53" y="1579708"/>
            <a:ext cx="3822495" cy="2320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A01DD-A6D2-C50A-E65B-A2DCF4FC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53" y="3877956"/>
            <a:ext cx="2306435" cy="2320122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756AC0F-024F-BD18-14E1-9B1C0A2B7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15656" r="10424" b="15815"/>
          <a:stretch/>
        </p:blipFill>
        <p:spPr>
          <a:xfrm>
            <a:off x="6427858" y="2221992"/>
            <a:ext cx="4286959" cy="2414016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F9A043-DC18-8215-ED9E-8F573C716549}"/>
              </a:ext>
            </a:extLst>
          </p:cNvPr>
          <p:cNvCxnSpPr/>
          <p:nvPr/>
        </p:nvCxnSpPr>
        <p:spPr>
          <a:xfrm>
            <a:off x="3730752" y="2560320"/>
            <a:ext cx="2866644" cy="5715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4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A28B7-1185-339A-F2A9-7510BCBD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code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B03E8EA-3DCF-682E-CAF9-1756D888661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AF5231-5BDE-0C11-3F67-A6931575D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used to cs50’s tools, mainly </a:t>
            </a:r>
            <a:r>
              <a:rPr lang="en-US" dirty="0">
                <a:hlinkClick r:id="rId2"/>
              </a:rPr>
              <a:t>cs50.dev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214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06EDE3-BAF2-EC11-7A8C-3C9931E5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deep dive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BFA8C7-6DCE-2C18-56C7-5BE72FC36DB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15EC0C6-2AC9-488D-B72A-D4BC364B9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Understanding C syntax better!</a:t>
            </a:r>
          </a:p>
        </p:txBody>
      </p:sp>
    </p:spTree>
    <p:extLst>
      <p:ext uri="{BB962C8B-B14F-4D97-AF65-F5344CB8AC3E}">
        <p14:creationId xmlns:p14="http://schemas.microsoft.com/office/powerpoint/2010/main" val="396136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AB81C-3295-364E-9FB1-9ECC6F1F9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8E751E-4DAF-8F3C-D4D5-83E4128D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DB589D-D97F-1E47-E291-E1526DC929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</p:spTree>
    <p:extLst>
      <p:ext uri="{BB962C8B-B14F-4D97-AF65-F5344CB8AC3E}">
        <p14:creationId xmlns:p14="http://schemas.microsoft.com/office/powerpoint/2010/main" val="3826255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B0E76FF2-8B6D-827B-D5E9-3789DB41FB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" b="119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87B66A-F2E2-6E64-4048-2400FD8AE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What do you think it does?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9E553-66E7-64B7-4CC3-AAEC8E81D9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AD4514-1801-ECB4-275C-0D0A7B44E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(1)</a:t>
            </a:r>
          </a:p>
        </p:txBody>
      </p:sp>
    </p:spTree>
    <p:extLst>
      <p:ext uri="{BB962C8B-B14F-4D97-AF65-F5344CB8AC3E}">
        <p14:creationId xmlns:p14="http://schemas.microsoft.com/office/powerpoint/2010/main" val="144053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6BE89BC-BFC7-6FF7-6AB3-EA2426AB14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r="1030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16554-EB84-809D-340A-86FEED37E8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457A9-A2CA-E3DF-FA47-C44E007F10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3275B-B597-CDB8-6ABB-1C683B324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(2)</a:t>
            </a:r>
          </a:p>
        </p:txBody>
      </p:sp>
    </p:spTree>
    <p:extLst>
      <p:ext uri="{BB962C8B-B14F-4D97-AF65-F5344CB8AC3E}">
        <p14:creationId xmlns:p14="http://schemas.microsoft.com/office/powerpoint/2010/main" val="2232734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ack square with colorful text&#10;&#10;Description automatically generated">
            <a:extLst>
              <a:ext uri="{FF2B5EF4-FFF2-40B4-BE49-F238E27FC236}">
                <a16:creationId xmlns:a16="http://schemas.microsoft.com/office/drawing/2014/main" id="{359E24EA-7111-DCA5-1237-7A273D2B0A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7" b="857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DB0C6-9637-EA8D-3085-0606369BF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1CD36-6304-684D-7120-22B6DCDB84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1767F-0228-A4DD-EA68-AABE14B93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(3)</a:t>
            </a:r>
          </a:p>
        </p:txBody>
      </p:sp>
    </p:spTree>
    <p:extLst>
      <p:ext uri="{BB962C8B-B14F-4D97-AF65-F5344CB8AC3E}">
        <p14:creationId xmlns:p14="http://schemas.microsoft.com/office/powerpoint/2010/main" val="2704424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B954D62-04DE-59E4-94BD-C537DE127C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r="7174"/>
          <a:stretch/>
        </p:blipFill>
        <p:spPr>
          <a:xfrm>
            <a:off x="5312663" y="1623789"/>
            <a:ext cx="5481661" cy="379860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If it is valid,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(4)</a:t>
            </a:r>
          </a:p>
        </p:txBody>
      </p:sp>
    </p:spTree>
    <p:extLst>
      <p:ext uri="{BB962C8B-B14F-4D97-AF65-F5344CB8AC3E}">
        <p14:creationId xmlns:p14="http://schemas.microsoft.com/office/powerpoint/2010/main" val="227085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B983B117-AF6F-96EC-87D8-96CE201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67" y="665795"/>
            <a:ext cx="4060317" cy="3573591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011DB62-86AD-CE79-DA15-27374C3EE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7707"/>
            <a:ext cx="5250561" cy="358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8085AC-EB5E-2A10-18D0-3D44002E3137}"/>
              </a:ext>
            </a:extLst>
          </p:cNvPr>
          <p:cNvSpPr txBox="1"/>
          <p:nvPr/>
        </p:nvSpPr>
        <p:spPr>
          <a:xfrm>
            <a:off x="8250589" y="943761"/>
            <a:ext cx="2965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  <a:t>Andrew Holmes</a:t>
            </a:r>
            <a:br>
              <a:rPr lang="en-US" sz="4000" dirty="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</a:br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Cabot House, Senior</a:t>
            </a: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B.A. in Computer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F3C26-F0B6-DE9D-9A20-C1F6A15F42FF}"/>
              </a:ext>
            </a:extLst>
          </p:cNvPr>
          <p:cNvSpPr txBox="1"/>
          <p:nvPr/>
        </p:nvSpPr>
        <p:spPr>
          <a:xfrm>
            <a:off x="8447735" y="5591985"/>
            <a:ext cx="226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aholmes@college.harvard.edu</a:t>
            </a:r>
            <a:endParaRPr lang="en-US" sz="2800" dirty="0">
              <a:solidFill>
                <a:schemeClr val="accent1"/>
              </a:solidFill>
              <a:latin typeface="Cormorant Garamond Medium" pitchFamily="2" charset="0"/>
              <a:ea typeface="Cormorant Garamond Medium" pitchFamily="2" charset="0"/>
            </a:endParaRPr>
          </a:p>
        </p:txBody>
      </p:sp>
      <p:sp>
        <p:nvSpPr>
          <p:cNvPr id="13" name="Google Shape;14278;p149">
            <a:extLst>
              <a:ext uri="{FF2B5EF4-FFF2-40B4-BE49-F238E27FC236}">
                <a16:creationId xmlns:a16="http://schemas.microsoft.com/office/drawing/2014/main" id="{7FE46EFA-558C-1FDF-B382-F7C1AF373D18}"/>
              </a:ext>
            </a:extLst>
          </p:cNvPr>
          <p:cNvSpPr/>
          <p:nvPr/>
        </p:nvSpPr>
        <p:spPr>
          <a:xfrm>
            <a:off x="8225424" y="5670960"/>
            <a:ext cx="247475" cy="15149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7CA627-A020-2CF6-AFE5-EF9F3AFB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51" y="801148"/>
            <a:ext cx="7007604" cy="52557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C4AF4-1967-19B7-9B84-5CB0998D6E03}"/>
              </a:ext>
            </a:extLst>
          </p:cNvPr>
          <p:cNvSpPr txBox="1"/>
          <p:nvPr/>
        </p:nvSpPr>
        <p:spPr>
          <a:xfrm>
            <a:off x="8349161" y="2995338"/>
            <a:ext cx="2625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Some of my passions: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Running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Soccer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Dog walking &amp; hiking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Card &amp; board games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Video games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Teaching!</a:t>
            </a:r>
          </a:p>
        </p:txBody>
      </p:sp>
    </p:spTree>
    <p:extLst>
      <p:ext uri="{BB962C8B-B14F-4D97-AF65-F5344CB8AC3E}">
        <p14:creationId xmlns:p14="http://schemas.microsoft.com/office/powerpoint/2010/main" val="11186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191AEF-1FBD-2A1B-1B77-145E3D499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" r="3298"/>
          <a:stretch/>
        </p:blipFill>
        <p:spPr>
          <a:xfrm>
            <a:off x="3758263" y="815493"/>
            <a:ext cx="7407479" cy="5227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3EEAD-9EE9-AB07-9E26-7397561E56BE}"/>
              </a:ext>
            </a:extLst>
          </p:cNvPr>
          <p:cNvSpPr txBox="1"/>
          <p:nvPr/>
        </p:nvSpPr>
        <p:spPr>
          <a:xfrm>
            <a:off x="927000" y="637563"/>
            <a:ext cx="27473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  <a:t>My Teaching</a:t>
            </a:r>
          </a:p>
          <a:p>
            <a:endParaRPr lang="en-US" sz="4000" dirty="0">
              <a:solidFill>
                <a:schemeClr val="accent1"/>
              </a:solidFill>
              <a:latin typeface="Cormorant Garamond Medium" pitchFamily="2" charset="0"/>
              <a:ea typeface="Cormorant Garamond Medium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2021: CS50 CA</a:t>
            </a: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Spring 2022: CS51 CA</a:t>
            </a: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2022: CS50 TF</a:t>
            </a: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Spring 2022: CS124 TF</a:t>
            </a:r>
          </a:p>
          <a:p>
            <a:endParaRPr lang="en-US" sz="2000" dirty="0">
              <a:solidFill>
                <a:schemeClr val="tx1"/>
              </a:solidFill>
              <a:latin typeface="Cormorant Garamond Medium" pitchFamily="2" charset="0"/>
              <a:ea typeface="Cormorant Garamond Medium" pitchFamily="2" charset="0"/>
              <a:cs typeface="Catamaran" panose="020B060402020202020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2023: CS50 Head TF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B69890-9A0E-8124-716D-0DCF2767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09" y="4455381"/>
            <a:ext cx="1707160" cy="158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6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E6FE-BFE5-9E91-9EA4-78ADFD6D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My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966B6-53A5-511B-D247-E46A12B8B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2865380" cy="4555200"/>
          </a:xfrm>
        </p:spPr>
        <p:txBody>
          <a:bodyPr/>
          <a:lstStyle/>
          <a:p>
            <a:r>
              <a:rPr lang="en-US" u="sng" dirty="0"/>
              <a:t>Current</a:t>
            </a:r>
          </a:p>
          <a:p>
            <a:r>
              <a:rPr lang="en-US" dirty="0"/>
              <a:t>CS165: Data Systems</a:t>
            </a:r>
          </a:p>
          <a:p>
            <a:r>
              <a:rPr lang="en-US" dirty="0"/>
              <a:t>CS153: Compilers</a:t>
            </a:r>
          </a:p>
          <a:p>
            <a:r>
              <a:rPr lang="en-US" dirty="0"/>
              <a:t>EXPOS 40: Public Speaking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u="sng" dirty="0"/>
              <a:t>Past (CS-related)</a:t>
            </a:r>
            <a:endParaRPr lang="en-US" dirty="0"/>
          </a:p>
          <a:p>
            <a:r>
              <a:rPr lang="en-US" dirty="0"/>
              <a:t>CS124, CS181, CS182, CS262, CS238, CS91, CS121, CS61, CS51, CS50, STAT110, Math22a, Math22b</a:t>
            </a:r>
          </a:p>
        </p:txBody>
      </p:sp>
      <p:pic>
        <p:nvPicPr>
          <p:cNvPr id="5" name="Picture 4" descr="A dog lying on a colorful rug&#10;&#10;Description automatically generated with medium confidence">
            <a:extLst>
              <a:ext uri="{FF2B5EF4-FFF2-40B4-BE49-F238E27FC236}">
                <a16:creationId xmlns:a16="http://schemas.microsoft.com/office/drawing/2014/main" id="{54E547D7-1AA7-15F5-57A6-87909D766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5" b="2405"/>
          <a:stretch/>
        </p:blipFill>
        <p:spPr>
          <a:xfrm>
            <a:off x="3855148" y="1025376"/>
            <a:ext cx="3330896" cy="50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0894D-CD22-891F-B447-BCD0E76DA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44" y="1025375"/>
            <a:ext cx="3816117" cy="50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C9D23-3236-4B6F-BC72-789CF5F43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85CD0-FFCD-7AE3-340B-F2B681619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Holmes, Fall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211BF3-EB5E-00E8-EFA9-F78C0C69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 to C</a:t>
            </a:r>
          </a:p>
        </p:txBody>
      </p:sp>
    </p:spTree>
    <p:extLst>
      <p:ext uri="{BB962C8B-B14F-4D97-AF65-F5344CB8AC3E}">
        <p14:creationId xmlns:p14="http://schemas.microsoft.com/office/powerpoint/2010/main" val="391846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114799-599F-7E7F-6C2D-7468AADF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65974D-61C8-A09E-42A3-FB888A61AF7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35771" y="2051776"/>
            <a:ext cx="3450000" cy="703600"/>
          </a:xfrm>
        </p:spPr>
        <p:txBody>
          <a:bodyPr/>
          <a:lstStyle/>
          <a:p>
            <a:r>
              <a:rPr lang="en-US" dirty="0"/>
              <a:t>Scratch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dirty="0"/>
              <a:t> 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0022A9D-3D9D-E60B-6C68-24049761F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5771" y="2732209"/>
            <a:ext cx="2790000" cy="646400"/>
          </a:xfrm>
        </p:spPr>
        <p:txBody>
          <a:bodyPr>
            <a:noAutofit/>
          </a:bodyPr>
          <a:lstStyle/>
          <a:p>
            <a:r>
              <a:rPr lang="en-US" dirty="0"/>
              <a:t>From blocks to your first lines of code </a:t>
            </a:r>
            <a:r>
              <a:rPr lang="en-US" dirty="0">
                <a:sym typeface="Wingdings" panose="05000000000000000000" pitchFamily="2" charset="2"/>
              </a:rPr>
              <a:t>:) 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871767-7041-396D-86D2-5586632E92B6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039768" y="2051776"/>
            <a:ext cx="3050400" cy="703600"/>
          </a:xfrm>
        </p:spPr>
        <p:txBody>
          <a:bodyPr/>
          <a:lstStyle/>
          <a:p>
            <a:r>
              <a:rPr lang="en-US" dirty="0"/>
              <a:t>C Syntax dive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04497B1-C01F-BED0-C70F-368155B0F4B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039771" y="2732209"/>
            <a:ext cx="2790000" cy="646400"/>
          </a:xfrm>
        </p:spPr>
        <p:txBody>
          <a:bodyPr/>
          <a:lstStyle/>
          <a:p>
            <a:r>
              <a:rPr lang="en-US" dirty="0"/>
              <a:t>Delving deeper into C’s syntax!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3CE4A8-EA5A-3DE8-09CA-5DDD46D4F00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335771" y="4103743"/>
            <a:ext cx="3450000" cy="703600"/>
          </a:xfrm>
        </p:spPr>
        <p:txBody>
          <a:bodyPr/>
          <a:lstStyle/>
          <a:p>
            <a:r>
              <a:rPr lang="en-US" dirty="0"/>
              <a:t>Writing your code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5DD6E1D-5AA2-E4F9-F23F-C849308A180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335770" y="4784175"/>
            <a:ext cx="3379229" cy="646400"/>
          </a:xfrm>
        </p:spPr>
        <p:txBody>
          <a:bodyPr/>
          <a:lstStyle/>
          <a:p>
            <a:r>
              <a:rPr lang="en-US" dirty="0"/>
              <a:t>Getting setup with cs50.dev and writing some code!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185642F-CED9-CFA9-EFFA-89A3A8A9F793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8039768" y="4103743"/>
            <a:ext cx="3050400" cy="703600"/>
          </a:xfrm>
        </p:spPr>
        <p:txBody>
          <a:bodyPr/>
          <a:lstStyle/>
          <a:p>
            <a:r>
              <a:rPr lang="en-US" dirty="0"/>
              <a:t>Lab – Hello!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59E5250-562C-5B97-80A7-5648EBE54BA1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8039771" y="4784172"/>
            <a:ext cx="2790000" cy="646400"/>
          </a:xfrm>
        </p:spPr>
        <p:txBody>
          <a:bodyPr/>
          <a:lstStyle/>
          <a:p>
            <a:r>
              <a:rPr lang="en-US" dirty="0"/>
              <a:t>Tackle Lab 1.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524D366-11CA-FD40-ADD0-C3EE24DC7315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319404" y="2335308"/>
            <a:ext cx="972000" cy="70360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C89BE32-041D-E2EA-4892-B19577BBE5E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319404" y="4354675"/>
            <a:ext cx="972000" cy="70360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2B3DC2E-680A-3495-3C7C-C99C226E49BE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7023371" y="2335308"/>
            <a:ext cx="972000" cy="70360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46AA109-F64A-64C8-9706-476C0DA11A1A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023371" y="4354675"/>
            <a:ext cx="972000" cy="703600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C5A8A8-EDD6-94E7-6E32-C34679065F6D}"/>
              </a:ext>
            </a:extLst>
          </p:cNvPr>
          <p:cNvCxnSpPr/>
          <p:nvPr/>
        </p:nvCxnSpPr>
        <p:spPr>
          <a:xfrm>
            <a:off x="2436876" y="2656332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D7CB71-4A56-376D-985B-31825ACA4DBA}"/>
              </a:ext>
            </a:extLst>
          </p:cNvPr>
          <p:cNvCxnSpPr/>
          <p:nvPr/>
        </p:nvCxnSpPr>
        <p:spPr>
          <a:xfrm>
            <a:off x="2436876" y="4747260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A21BA3-8427-FFF1-32D8-4F55550DFEB4}"/>
              </a:ext>
            </a:extLst>
          </p:cNvPr>
          <p:cNvCxnSpPr/>
          <p:nvPr/>
        </p:nvCxnSpPr>
        <p:spPr>
          <a:xfrm>
            <a:off x="8093964" y="4744212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B3FF09-A725-E40A-B7F9-2319DBB8BCE7}"/>
              </a:ext>
            </a:extLst>
          </p:cNvPr>
          <p:cNvCxnSpPr/>
          <p:nvPr/>
        </p:nvCxnSpPr>
        <p:spPr>
          <a:xfrm>
            <a:off x="8104632" y="2688336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42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4BD1F1-4A31-034F-94B3-A25EE0FE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r>
              <a:rPr lang="en-US" dirty="0"/>
              <a:t> C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2E42DF5-E7F7-8895-E5A0-6BC12DB889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3F66766-9E59-0B61-B300-BE413CB81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6"/>
            <a:ext cx="4447600" cy="716469"/>
          </a:xfrm>
        </p:spPr>
        <p:txBody>
          <a:bodyPr/>
          <a:lstStyle/>
          <a:p>
            <a:r>
              <a:rPr lang="en-US" dirty="0"/>
              <a:t>Converting our Scratch understanding to our first programming language!</a:t>
            </a:r>
          </a:p>
        </p:txBody>
      </p:sp>
    </p:spTree>
    <p:extLst>
      <p:ext uri="{BB962C8B-B14F-4D97-AF65-F5344CB8AC3E}">
        <p14:creationId xmlns:p14="http://schemas.microsoft.com/office/powerpoint/2010/main" val="352227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8282F4-554F-662D-A8B1-FB7BE62B2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37CFA10-E827-7451-54AD-8952033A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Scratch program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12D745-8094-09E9-39FA-6C242C2D2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34CD6-8237-0D71-F71E-BB44C565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38" y="2534688"/>
            <a:ext cx="3565640" cy="2430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637724-FAB7-D711-1360-91FA1434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93" y="2238009"/>
            <a:ext cx="3052639" cy="254058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8DB178-9C75-446C-3C8D-CC8BACF6A4F9}"/>
              </a:ext>
            </a:extLst>
          </p:cNvPr>
          <p:cNvSpPr/>
          <p:nvPr/>
        </p:nvSpPr>
        <p:spPr>
          <a:xfrm>
            <a:off x="5526986" y="3429000"/>
            <a:ext cx="1678069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5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E1A75-48C6-FD2E-2349-2F548F0F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24210F-9FB8-3A7E-BFB7-F578957B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Equivalent for hello world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7CE09-2CF7-8C4A-70DE-815A5C7FAA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  <p:pic>
        <p:nvPicPr>
          <p:cNvPr id="17" name="Picture 1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062209A-3235-A641-2CA6-B14670E16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15656" r="10424" b="15815"/>
          <a:stretch/>
        </p:blipFill>
        <p:spPr>
          <a:xfrm>
            <a:off x="6757294" y="2514600"/>
            <a:ext cx="4286959" cy="24140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E719A-1C86-4EAB-7C1C-8A4DEA3C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8" y="2534688"/>
            <a:ext cx="3565640" cy="243068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A8FFEB-ACA2-5ADA-174A-B89881599DAC}"/>
              </a:ext>
            </a:extLst>
          </p:cNvPr>
          <p:cNvSpPr/>
          <p:nvPr/>
        </p:nvSpPr>
        <p:spPr>
          <a:xfrm>
            <a:off x="4891478" y="3424428"/>
            <a:ext cx="1678069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6221"/>
      </p:ext>
    </p:extLst>
  </p:cSld>
  <p:clrMapOvr>
    <a:masterClrMapping/>
  </p:clrMapOvr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235</TotalTime>
  <Words>406</Words>
  <Application>Microsoft Office PowerPoint</Application>
  <PresentationFormat>Widescreen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Catamaran</vt:lpstr>
      <vt:lpstr>Cormorant Garamond</vt:lpstr>
      <vt:lpstr>Proxima Nova</vt:lpstr>
      <vt:lpstr>Arial</vt:lpstr>
      <vt:lpstr>Cormorant Garamond Medium</vt:lpstr>
      <vt:lpstr>Roboto Condensed Light</vt:lpstr>
      <vt:lpstr>Wingdings</vt:lpstr>
      <vt:lpstr>cs50_fall_23_v2</vt:lpstr>
      <vt:lpstr>Blue Slides</vt:lpstr>
      <vt:lpstr>PowerPoint Presentation</vt:lpstr>
      <vt:lpstr>PowerPoint Presentation</vt:lpstr>
      <vt:lpstr>PowerPoint Presentation</vt:lpstr>
      <vt:lpstr>My Classes</vt:lpstr>
      <vt:lpstr>PowerPoint Presentation</vt:lpstr>
      <vt:lpstr>Today’s Plan</vt:lpstr>
      <vt:lpstr>Scratch  C</vt:lpstr>
      <vt:lpstr>Basic Scratch program</vt:lpstr>
      <vt:lpstr>C Equivalent for hello world</vt:lpstr>
      <vt:lpstr>The whole process, in Scratch terms</vt:lpstr>
      <vt:lpstr>Writing code</vt:lpstr>
      <vt:lpstr>C deep dive</vt:lpstr>
      <vt:lpstr>Whitespace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20</cp:revision>
  <dcterms:created xsi:type="dcterms:W3CDTF">2023-08-26T22:34:27Z</dcterms:created>
  <dcterms:modified xsi:type="dcterms:W3CDTF">2023-08-27T17:30:45Z</dcterms:modified>
</cp:coreProperties>
</file>